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5245-1965-4622-8237-1126BC942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FB17B-C146-4CB4-B66F-1314B0AF4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2605D-4119-42C0-A6AB-C5EC4DCB9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8D9A-0F24-4487-9D6E-0944F9E5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24811-69FB-4514-B34C-793840173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60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70FEB-A29E-4542-B113-9DAF859A5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B6A3-22C9-4B23-9FBA-186E0CB8B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03FBE-A4CB-4C47-9A8B-2070BAFD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3E3A2-77E5-460F-9560-EB90ADC7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E8D5F-23F4-47A3-9909-C1203AEB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220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11A68-01CF-40DE-8744-84D12A59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68657-282E-44DA-BC24-73DD8B03A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EA5C6-2CA9-481F-946B-3A03E5AB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2CB68-D2A3-491C-B087-6EC2BC20E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86413-2ABD-4080-A14D-A50DF9EB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82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8981-BA8F-4E04-A88A-F4098662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FAE86-2911-4153-A426-D10FD9A99B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4C61D-4DD2-44E0-9FA2-4B066ECEB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ADF17-BA3D-4F17-9CA9-5048EA612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0D045-FB2B-4F12-8C21-54D07151F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60B3C-FECE-4A4C-8250-E753280F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360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A8EBF-7440-43B6-B320-ABAEA4199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AA09A-52A8-47F3-A08D-DE1F56B45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AADF6-A7FD-4170-A012-7D2BA7952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B44F7-055B-49AB-8E97-401DF8AFC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FB255-1FE5-4A00-859A-0DBA6CE31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C9153-9BF4-4722-8DCA-083F85CEA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0AB88-3600-4DD4-9A60-A2CC3FA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AE8C97-40A3-498B-8B91-A676DC3DF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29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034A-357D-4F63-B422-6BEC00D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88E5C-9715-4FFB-AC5F-ED53D57D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A40FB-574A-4E02-9FD1-6E50E44F2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6EB3B-2AE4-4E9F-8D31-1F4D42B3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443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8DEEB5-E7E1-4959-BA11-B524DC4C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CD8DB-64E0-4A28-BE6C-8123BB62E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13CB3-6018-4CC9-BAEF-6CDC16E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424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FA53-69D8-4A3D-A395-0E6437FD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4F4F0-20D4-4A74-8F4D-02A91C7E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DA92D-C427-4C60-AA6C-4847554C3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9A4FE-3781-4CB6-BA4C-5193407E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C6300-DEA4-4507-B384-603FA396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A5318-9E50-44B3-A171-BAABE8CF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60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AD807-A6D2-4C5B-9B83-BCD64D19C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5E51D-AD05-4A0F-BB18-5055B7332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3B3D9-44B8-4292-83FD-6FBA9541E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D83BB-F8F5-4076-8CA1-319048931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4802D-6869-46AF-9FE2-D615EDA6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99BDA-060B-410A-8CB2-4D754177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42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4521-B0C7-48C0-85E0-520B69BD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B4CCC-6953-42EA-BC78-9CEC7A2AB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20CE3-9A55-4EA2-9301-696A1DBB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98AAD-FBF4-446C-A0B5-77BF0C9D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C7350-996C-498C-8FAA-24F8B91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14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064EC-7965-4F13-B715-B30ADA492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D91D8-5BFE-44D8-9191-D154CC0BD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8F926-AC1C-40BE-8AD8-F6C8E2E7D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A8DE9-1453-4BAE-B70C-D0CC614D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D9221-C695-4FD7-A87B-90C1232B0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91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01891E-0FE4-4E48-877F-A6E0D6FD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75313-A6BC-4D18-BA7C-DDEC9B439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B9DDF-572E-43AA-825D-89047C72A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1916D-F2F4-40D5-8BFD-116343818CBD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B5030-5A96-4AC7-9C88-1F1A99725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EB6E-3DE4-45EE-BA3C-F60359BE8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1077D-E6BF-402B-B04A-9E58901D69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817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EBF8-EECE-443C-873D-C4428462B2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1D6C40-EB24-435F-AD9B-F95FE109E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27677-C4E1-4FAF-917B-5A14E438E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1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Rishabh Somani</dc:creator>
  <cp:lastModifiedBy>Rishabh Somani</cp:lastModifiedBy>
  <cp:revision>4</cp:revision>
  <dcterms:created xsi:type="dcterms:W3CDTF">2024-07-27T14:38:21Z</dcterms:created>
  <dcterms:modified xsi:type="dcterms:W3CDTF">2024-08-01T13:28:22Z</dcterms:modified>
</cp:coreProperties>
</file>